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34" r:id="rId1"/>
    <p:sldMasterId id="2147483835" r:id="rId2"/>
    <p:sldMasterId id="2147483836" r:id="rId3"/>
    <p:sldMasterId id="2147483840" r:id="rId4"/>
  </p:sldMasterIdLst>
  <p:notesMasterIdLst>
    <p:notesMasterId r:id="rId16"/>
  </p:notesMasterIdLst>
  <p:sldIdLst>
    <p:sldId id="256" r:id="rId5"/>
    <p:sldId id="303" r:id="rId6"/>
    <p:sldId id="298" r:id="rId7"/>
    <p:sldId id="299" r:id="rId8"/>
    <p:sldId id="300" r:id="rId9"/>
    <p:sldId id="259" r:id="rId10"/>
    <p:sldId id="301" r:id="rId11"/>
    <p:sldId id="302" r:id="rId12"/>
    <p:sldId id="260" r:id="rId13"/>
    <p:sldId id="294" r:id="rId14"/>
    <p:sldId id="296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8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8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Blank">
  <p:cSld name="25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0" y="0"/>
            <a:ext cx="92601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>
            <a:spLocks noGrp="1"/>
          </p:cNvSpPr>
          <p:nvPr>
            <p:ph type="pic" idx="2"/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flowChartDelay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>
  <p:cSld name="8_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>
            <a:spLocks noGrp="1"/>
          </p:cNvSpPr>
          <p:nvPr>
            <p:ph type="pic" idx="2"/>
          </p:nvPr>
        </p:nvSpPr>
        <p:spPr>
          <a:xfrm>
            <a:off x="0" y="0"/>
            <a:ext cx="7200900" cy="6858000"/>
          </a:xfrm>
          <a:prstGeom prst="homePlate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">
  <p:cSld name="12_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>
            <a:spLocks noGrp="1"/>
          </p:cNvSpPr>
          <p:nvPr>
            <p:ph type="pic" idx="2"/>
          </p:nvPr>
        </p:nvSpPr>
        <p:spPr>
          <a:xfrm>
            <a:off x="152400" y="142875"/>
            <a:ext cx="11868150" cy="467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>
            <a:spLocks noGrp="1"/>
          </p:cNvSpPr>
          <p:nvPr>
            <p:ph type="pic" idx="2"/>
          </p:nvPr>
        </p:nvSpPr>
        <p:spPr>
          <a:xfrm>
            <a:off x="6007099" y="596900"/>
            <a:ext cx="5565423" cy="6261100"/>
          </a:xfrm>
          <a:prstGeom prst="round2SameRect">
            <a:avLst>
              <a:gd name="adj1" fmla="val 3041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Blank">
  <p:cSld name="19_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>
            <a:spLocks noGrp="1"/>
          </p:cNvSpPr>
          <p:nvPr>
            <p:ph type="pic" idx="2"/>
          </p:nvPr>
        </p:nvSpPr>
        <p:spPr>
          <a:xfrm>
            <a:off x="1917700" y="0"/>
            <a:ext cx="8356600" cy="6858000"/>
          </a:xfrm>
          <a:prstGeom prst="flowChartPreparation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Blank">
  <p:cSld name="22_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Blank">
  <p:cSld name="27_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>
            <a:spLocks noGrp="1"/>
          </p:cNvSpPr>
          <p:nvPr>
            <p:ph type="pic" idx="2"/>
          </p:nvPr>
        </p:nvSpPr>
        <p:spPr>
          <a:xfrm>
            <a:off x="609601" y="159657"/>
            <a:ext cx="4180114" cy="387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Blank">
  <p:cSld name="21_Blank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>
            <a:spLocks noGrp="1"/>
          </p:cNvSpPr>
          <p:nvPr>
            <p:ph type="pic" idx="2"/>
          </p:nvPr>
        </p:nvSpPr>
        <p:spPr>
          <a:xfrm>
            <a:off x="177800" y="100012"/>
            <a:ext cx="11836400" cy="6657976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Blank">
  <p:cSld name="26_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>
            <a:spLocks noGrp="1"/>
          </p:cNvSpPr>
          <p:nvPr>
            <p:ph type="pic" idx="2"/>
          </p:nvPr>
        </p:nvSpPr>
        <p:spPr>
          <a:xfrm>
            <a:off x="1756229" y="987879"/>
            <a:ext cx="8679542" cy="4882242"/>
          </a:xfrm>
          <a:prstGeom prst="plaque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Blank">
  <p:cSld name="20_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>
            <a:spLocks noGrp="1"/>
          </p:cNvSpPr>
          <p:nvPr>
            <p:ph type="pic" idx="2"/>
          </p:nvPr>
        </p:nvSpPr>
        <p:spPr>
          <a:xfrm>
            <a:off x="952500" y="0"/>
            <a:ext cx="7620000" cy="6858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Blank">
  <p:cSld name="18_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>
            <a:spLocks noGrp="1"/>
          </p:cNvSpPr>
          <p:nvPr>
            <p:ph type="pic" idx="2"/>
          </p:nvPr>
        </p:nvSpPr>
        <p:spPr>
          <a:xfrm>
            <a:off x="0" y="1638300"/>
            <a:ext cx="12192000" cy="5219700"/>
          </a:xfrm>
          <a:prstGeom prst="flowChartManualInpu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Blank">
  <p:cSld name="16_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flowChartPunchedCar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Blank">
  <p:cSld name="17_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>
            <a:spLocks noGrp="1"/>
          </p:cNvSpPr>
          <p:nvPr>
            <p:ph type="pic" idx="2"/>
          </p:nvPr>
        </p:nvSpPr>
        <p:spPr>
          <a:xfrm>
            <a:off x="6845300" y="-754600"/>
            <a:ext cx="4864100" cy="48641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35"/>
          <p:cNvSpPr>
            <a:spLocks noGrp="1"/>
          </p:cNvSpPr>
          <p:nvPr>
            <p:ph type="pic" idx="3"/>
          </p:nvPr>
        </p:nvSpPr>
        <p:spPr>
          <a:xfrm flipH="1">
            <a:off x="286801" y="-476250"/>
            <a:ext cx="5898100" cy="561975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Blank">
  <p:cSld name="15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>
            <a:spLocks noGrp="1"/>
          </p:cNvSpPr>
          <p:nvPr>
            <p:ph type="pic" idx="2"/>
          </p:nvPr>
        </p:nvSpPr>
        <p:spPr>
          <a:xfrm>
            <a:off x="-3441290" y="-7300451"/>
            <a:ext cx="19074580" cy="21458902"/>
          </a:xfrm>
          <a:prstGeom prst="mathMultiply">
            <a:avLst>
              <a:gd name="adj1" fmla="val 2352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Blank">
  <p:cSld name="14_Blank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flowChartDisplay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Blank">
  <p:cSld name="13_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>
            <a:spLocks noGrp="1"/>
          </p:cNvSpPr>
          <p:nvPr>
            <p:ph type="pic" idx="2"/>
          </p:nvPr>
        </p:nvSpPr>
        <p:spPr>
          <a:xfrm>
            <a:off x="266700" y="0"/>
            <a:ext cx="6096000" cy="6858000"/>
          </a:xfrm>
          <a:prstGeom prst="irregularSeal1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>
            <a:spLocks noGrp="1"/>
          </p:cNvSpPr>
          <p:nvPr>
            <p:ph type="pic" idx="2"/>
          </p:nvPr>
        </p:nvSpPr>
        <p:spPr>
          <a:xfrm>
            <a:off x="1019175" y="0"/>
            <a:ext cx="6096000" cy="6858000"/>
          </a:xfrm>
          <a:prstGeom prst="flowChartInputOutpu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>
            <a:spLocks noGrp="1"/>
          </p:cNvSpPr>
          <p:nvPr>
            <p:ph type="pic" idx="2"/>
          </p:nvPr>
        </p:nvSpPr>
        <p:spPr>
          <a:xfrm>
            <a:off x="0" y="0"/>
            <a:ext cx="6840000" cy="6840000"/>
          </a:xfrm>
          <a:prstGeom prst="flowChartConnector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>
            <a:spLocks noGrp="1"/>
          </p:cNvSpPr>
          <p:nvPr>
            <p:ph type="pic" idx="2"/>
          </p:nvPr>
        </p:nvSpPr>
        <p:spPr>
          <a:xfrm>
            <a:off x="504825" y="685800"/>
            <a:ext cx="5591175" cy="5486400"/>
          </a:xfrm>
          <a:prstGeom prst="flowChartMagneticTap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>
            <a:spLocks noGrp="1"/>
          </p:cNvSpPr>
          <p:nvPr>
            <p:ph type="pic" idx="2"/>
          </p:nvPr>
        </p:nvSpPr>
        <p:spPr>
          <a:xfrm>
            <a:off x="1641915" y="495766"/>
            <a:ext cx="9168960" cy="3895259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>
            <a:spLocks noGrp="1"/>
          </p:cNvSpPr>
          <p:nvPr>
            <p:ph type="pic" idx="2"/>
          </p:nvPr>
        </p:nvSpPr>
        <p:spPr>
          <a:xfrm>
            <a:off x="516030" y="361951"/>
            <a:ext cx="11302670" cy="465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6096000" cy="6858000"/>
          </a:xfrm>
          <a:prstGeom prst="star6">
            <a:avLst>
              <a:gd name="adj" fmla="val 28868"/>
              <a:gd name="hf" fmla="val 11547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>
            <a:spLocks noGrp="1"/>
          </p:cNvSpPr>
          <p:nvPr>
            <p:ph type="pic" idx="2"/>
          </p:nvPr>
        </p:nvSpPr>
        <p:spPr>
          <a:xfrm>
            <a:off x="304800" y="189000"/>
            <a:ext cx="6480000" cy="6480000"/>
          </a:xfrm>
          <a:prstGeom prst="star16">
            <a:avLst>
              <a:gd name="adj" fmla="val 375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>
            <a:spLocks noGrp="1"/>
          </p:cNvSpPr>
          <p:nvPr>
            <p:ph type="pic" idx="2"/>
          </p:nvPr>
        </p:nvSpPr>
        <p:spPr>
          <a:xfrm>
            <a:off x="0" y="285750"/>
            <a:ext cx="6096000" cy="6286500"/>
          </a:xfrm>
          <a:prstGeom prst="flowChartDecision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Blank">
  <p:cSld name="24_Blank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Blank">
  <p:cSld name="25_Blank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8"/>
          <p:cNvSpPr>
            <a:spLocks noGrp="1"/>
          </p:cNvSpPr>
          <p:nvPr>
            <p:ph type="pic" idx="2"/>
          </p:nvPr>
        </p:nvSpPr>
        <p:spPr>
          <a:xfrm>
            <a:off x="0" y="0"/>
            <a:ext cx="92601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Blank" type="blank">
  <p:cSld name="BLANK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5"/>
          <p:cNvSpPr>
            <a:spLocks noGrp="1"/>
          </p:cNvSpPr>
          <p:nvPr>
            <p:ph type="pic" idx="2"/>
          </p:nvPr>
        </p:nvSpPr>
        <p:spPr>
          <a:xfrm>
            <a:off x="275840" y="1842453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55"/>
          <p:cNvSpPr>
            <a:spLocks noGrp="1"/>
          </p:cNvSpPr>
          <p:nvPr>
            <p:ph type="pic" idx="3"/>
          </p:nvPr>
        </p:nvSpPr>
        <p:spPr>
          <a:xfrm>
            <a:off x="3254372" y="1842449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55"/>
          <p:cNvSpPr>
            <a:spLocks noGrp="1"/>
          </p:cNvSpPr>
          <p:nvPr>
            <p:ph type="pic" idx="4"/>
          </p:nvPr>
        </p:nvSpPr>
        <p:spPr>
          <a:xfrm>
            <a:off x="6232904" y="1842450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55"/>
          <p:cNvSpPr>
            <a:spLocks noGrp="1"/>
          </p:cNvSpPr>
          <p:nvPr>
            <p:ph type="pic" idx="5"/>
          </p:nvPr>
        </p:nvSpPr>
        <p:spPr>
          <a:xfrm>
            <a:off x="9211436" y="1842451"/>
            <a:ext cx="2704724" cy="31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1" name="Google Shape;241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6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6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6" name="Google Shape;266;p6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6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8" name="Google Shape;268;p6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5" name="Google Shape;275;p6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6" name="Google Shape;276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6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3" name="Google Shape;283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6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6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67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67"/>
          <p:cNvSpPr txBox="1">
            <a:spLocks noGrp="1"/>
          </p:cNvSpPr>
          <p:nvPr>
            <p:ph type="body" idx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67"/>
          <p:cNvSpPr txBox="1">
            <a:spLocks noGrp="1"/>
          </p:cNvSpPr>
          <p:nvPr>
            <p:ph type="body" idx="4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8"/>
          <p:cNvSpPr>
            <a:spLocks noGrp="1"/>
          </p:cNvSpPr>
          <p:nvPr>
            <p:ph type="pic" idx="2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68"/>
          <p:cNvSpPr txBox="1">
            <a:spLocks noGrp="1"/>
          </p:cNvSpPr>
          <p:nvPr>
            <p:ph type="body" idx="1"/>
          </p:nvPr>
        </p:nvSpPr>
        <p:spPr>
          <a:xfrm>
            <a:off x="840000" y="765000"/>
            <a:ext cx="4464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68"/>
          <p:cNvSpPr txBox="1">
            <a:spLocks noGrp="1"/>
          </p:cNvSpPr>
          <p:nvPr>
            <p:ph type="body" idx="3"/>
          </p:nvPr>
        </p:nvSpPr>
        <p:spPr>
          <a:xfrm>
            <a:off x="5808000" y="2398875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68"/>
          <p:cNvSpPr txBox="1">
            <a:spLocks noGrp="1"/>
          </p:cNvSpPr>
          <p:nvPr>
            <p:ph type="body" idx="4"/>
          </p:nvPr>
        </p:nvSpPr>
        <p:spPr>
          <a:xfrm>
            <a:off x="5808000" y="2896425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68"/>
          <p:cNvSpPr txBox="1">
            <a:spLocks noGrp="1"/>
          </p:cNvSpPr>
          <p:nvPr>
            <p:ph type="body" idx="5"/>
          </p:nvPr>
        </p:nvSpPr>
        <p:spPr>
          <a:xfrm>
            <a:off x="1488000" y="5942837"/>
            <a:ext cx="3383987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68"/>
          <p:cNvSpPr txBox="1">
            <a:spLocks noGrp="1"/>
          </p:cNvSpPr>
          <p:nvPr>
            <p:ph type="body" idx="6"/>
          </p:nvPr>
        </p:nvSpPr>
        <p:spPr>
          <a:xfrm>
            <a:off x="5808000" y="3939450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68"/>
          <p:cNvSpPr txBox="1">
            <a:spLocks noGrp="1"/>
          </p:cNvSpPr>
          <p:nvPr>
            <p:ph type="body" idx="7"/>
          </p:nvPr>
        </p:nvSpPr>
        <p:spPr>
          <a:xfrm>
            <a:off x="5808000" y="4437000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9"/>
          <p:cNvSpPr>
            <a:spLocks noGrp="1"/>
          </p:cNvSpPr>
          <p:nvPr>
            <p:ph type="pic" idx="2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69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69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0"/>
          <p:cNvSpPr>
            <a:spLocks noGrp="1"/>
          </p:cNvSpPr>
          <p:nvPr>
            <p:ph type="pic" idx="2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70"/>
          <p:cNvSpPr txBox="1">
            <a:spLocks noGrp="1"/>
          </p:cNvSpPr>
          <p:nvPr>
            <p:ph type="body" idx="1"/>
          </p:nvPr>
        </p:nvSpPr>
        <p:spPr>
          <a:xfrm>
            <a:off x="5996591" y="1911838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70"/>
          <p:cNvSpPr txBox="1">
            <a:spLocks noGrp="1"/>
          </p:cNvSpPr>
          <p:nvPr>
            <p:ph type="body" idx="3"/>
          </p:nvPr>
        </p:nvSpPr>
        <p:spPr>
          <a:xfrm>
            <a:off x="6207095" y="3989894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1"/>
          <p:cNvSpPr>
            <a:spLocks noGrp="1"/>
          </p:cNvSpPr>
          <p:nvPr>
            <p:ph type="pic" idx="2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71"/>
          <p:cNvSpPr txBox="1">
            <a:spLocks noGrp="1"/>
          </p:cNvSpPr>
          <p:nvPr>
            <p:ph type="body" idx="1"/>
          </p:nvPr>
        </p:nvSpPr>
        <p:spPr>
          <a:xfrm>
            <a:off x="3602488" y="5165409"/>
            <a:ext cx="6195409" cy="12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71"/>
          <p:cNvSpPr txBox="1">
            <a:spLocks noGrp="1"/>
          </p:cNvSpPr>
          <p:nvPr>
            <p:ph type="body" idx="3"/>
          </p:nvPr>
        </p:nvSpPr>
        <p:spPr>
          <a:xfrm>
            <a:off x="3678261" y="6036291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2"/>
          <p:cNvSpPr>
            <a:spLocks noGrp="1"/>
          </p:cNvSpPr>
          <p:nvPr>
            <p:ph type="pic" idx="2"/>
          </p:nvPr>
        </p:nvSpPr>
        <p:spPr>
          <a:xfrm>
            <a:off x="6024126" y="200025"/>
            <a:ext cx="5982574" cy="645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3"/>
          <p:cNvSpPr>
            <a:spLocks noGrp="1"/>
          </p:cNvSpPr>
          <p:nvPr>
            <p:ph type="pic" idx="2"/>
          </p:nvPr>
        </p:nvSpPr>
        <p:spPr>
          <a:xfrm rot="325581">
            <a:off x="6213068" y="707958"/>
            <a:ext cx="4318000" cy="544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4"/>
          <p:cNvSpPr>
            <a:spLocks noGrp="1"/>
          </p:cNvSpPr>
          <p:nvPr>
            <p:ph type="pic" idx="2"/>
          </p:nvPr>
        </p:nvSpPr>
        <p:spPr>
          <a:xfrm>
            <a:off x="1318775" y="1288425"/>
            <a:ext cx="4281150" cy="428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5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1" name="Google Shape;331;p75"/>
          <p:cNvSpPr>
            <a:spLocks noGrp="1"/>
          </p:cNvSpPr>
          <p:nvPr>
            <p:ph type="pic" idx="3"/>
          </p:nvPr>
        </p:nvSpPr>
        <p:spPr>
          <a:xfrm>
            <a:off x="623558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6"/>
          <p:cNvSpPr>
            <a:spLocks noGrp="1"/>
          </p:cNvSpPr>
          <p:nvPr>
            <p:ph type="pic" idx="2"/>
          </p:nvPr>
        </p:nvSpPr>
        <p:spPr>
          <a:xfrm>
            <a:off x="225040" y="205099"/>
            <a:ext cx="5731380" cy="644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6" name="Google Shape;336;p77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7" name="Google Shape;337;p77"/>
          <p:cNvSpPr>
            <a:spLocks noGrp="1"/>
          </p:cNvSpPr>
          <p:nvPr>
            <p:ph type="pic" idx="4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77"/>
          <p:cNvSpPr>
            <a:spLocks noGrp="1"/>
          </p:cNvSpPr>
          <p:nvPr>
            <p:ph type="pic" idx="5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1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3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7" name="Google Shape;617;p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3" name="Google Shape;623;p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3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3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5" name="Google Shape;635;p1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p1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1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4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2" name="Google Shape;642;p14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" name="Google Shape;643;p1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4" name="Google Shape;644;p1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" name="Google Shape;645;p1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1" name="Google Shape;651;p1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2" name="Google Shape;652;p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8" name="Google Shape;658;p1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9" name="Google Shape;659;p1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" name="Google Shape;665;p1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1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1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1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45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6" name="Google Shape;676;p145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7" name="Google Shape;677;p145"/>
          <p:cNvSpPr txBox="1">
            <a:spLocks noGrp="1"/>
          </p:cNvSpPr>
          <p:nvPr>
            <p:ph type="body" idx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p145"/>
          <p:cNvSpPr txBox="1">
            <a:spLocks noGrp="1"/>
          </p:cNvSpPr>
          <p:nvPr>
            <p:ph type="body" idx="4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46"/>
          <p:cNvSpPr>
            <a:spLocks noGrp="1"/>
          </p:cNvSpPr>
          <p:nvPr>
            <p:ph type="pic" idx="2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1" name="Google Shape;681;p146"/>
          <p:cNvSpPr txBox="1">
            <a:spLocks noGrp="1"/>
          </p:cNvSpPr>
          <p:nvPr>
            <p:ph type="body" idx="1"/>
          </p:nvPr>
        </p:nvSpPr>
        <p:spPr>
          <a:xfrm>
            <a:off x="840000" y="765000"/>
            <a:ext cx="4464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146"/>
          <p:cNvSpPr txBox="1">
            <a:spLocks noGrp="1"/>
          </p:cNvSpPr>
          <p:nvPr>
            <p:ph type="body" idx="3"/>
          </p:nvPr>
        </p:nvSpPr>
        <p:spPr>
          <a:xfrm>
            <a:off x="5808000" y="2398875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3" name="Google Shape;683;p146"/>
          <p:cNvSpPr txBox="1">
            <a:spLocks noGrp="1"/>
          </p:cNvSpPr>
          <p:nvPr>
            <p:ph type="body" idx="4"/>
          </p:nvPr>
        </p:nvSpPr>
        <p:spPr>
          <a:xfrm>
            <a:off x="5808000" y="2896425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146"/>
          <p:cNvSpPr txBox="1">
            <a:spLocks noGrp="1"/>
          </p:cNvSpPr>
          <p:nvPr>
            <p:ph type="body" idx="5"/>
          </p:nvPr>
        </p:nvSpPr>
        <p:spPr>
          <a:xfrm>
            <a:off x="1488000" y="5942837"/>
            <a:ext cx="3383987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146"/>
          <p:cNvSpPr txBox="1">
            <a:spLocks noGrp="1"/>
          </p:cNvSpPr>
          <p:nvPr>
            <p:ph type="body" idx="6"/>
          </p:nvPr>
        </p:nvSpPr>
        <p:spPr>
          <a:xfrm>
            <a:off x="5808000" y="3939450"/>
            <a:ext cx="5616575" cy="45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146"/>
          <p:cNvSpPr txBox="1">
            <a:spLocks noGrp="1"/>
          </p:cNvSpPr>
          <p:nvPr>
            <p:ph type="body" idx="7"/>
          </p:nvPr>
        </p:nvSpPr>
        <p:spPr>
          <a:xfrm>
            <a:off x="5808000" y="4437000"/>
            <a:ext cx="5616575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47"/>
          <p:cNvSpPr>
            <a:spLocks noGrp="1"/>
          </p:cNvSpPr>
          <p:nvPr>
            <p:ph type="pic" idx="2"/>
          </p:nvPr>
        </p:nvSpPr>
        <p:spPr>
          <a:xfrm>
            <a:off x="5838825" y="0"/>
            <a:ext cx="635317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4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1" name="Google Shape;691;p148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2" name="Google Shape;692;p148"/>
          <p:cNvSpPr>
            <a:spLocks noGrp="1"/>
          </p:cNvSpPr>
          <p:nvPr>
            <p:ph type="pic" idx="4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3" name="Google Shape;693;p148"/>
          <p:cNvSpPr>
            <a:spLocks noGrp="1"/>
          </p:cNvSpPr>
          <p:nvPr>
            <p:ph type="pic" idx="5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5" name="Google Shape;595;p1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6" name="Google Shape;596;p1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7" name="Google Shape;597;p1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" name="Google Shape;598;p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4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yfreeslides.com/free-download/templates/" TargetMode="External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hyperlink" Target="https://www.myfreeslides.com/free-download/backgroun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www.myfreeslides.com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hyperlink" Target="https://www.myfreeslides.com/free-download/design-elements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14" Type="http://schemas.openxmlformats.org/officeDocument/2006/relationships/hyperlink" Target="https://www.pexels.com/@jeshoots-com-14745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97" descr="A close up of a blackboard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004" r="5003"/>
          <a:stretch/>
        </p:blipFill>
        <p:spPr>
          <a:xfrm>
            <a:off x="0" y="0"/>
            <a:ext cx="92601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97"/>
          <p:cNvSpPr/>
          <p:nvPr/>
        </p:nvSpPr>
        <p:spPr>
          <a:xfrm>
            <a:off x="4128364" y="0"/>
            <a:ext cx="8063637" cy="6858000"/>
          </a:xfrm>
          <a:custGeom>
            <a:avLst/>
            <a:gdLst/>
            <a:ahLst/>
            <a:cxnLst/>
            <a:rect l="l" t="t" r="r" b="b"/>
            <a:pathLst>
              <a:path w="8063637" h="6858000" extrusionOk="0">
                <a:moveTo>
                  <a:pt x="5184987" y="0"/>
                </a:moveTo>
                <a:lnTo>
                  <a:pt x="8063637" y="0"/>
                </a:lnTo>
                <a:lnTo>
                  <a:pt x="8063637" y="6858000"/>
                </a:lnTo>
                <a:lnTo>
                  <a:pt x="0" y="6858000"/>
                </a:lnTo>
                <a:lnTo>
                  <a:pt x="518498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97"/>
          <p:cNvSpPr txBox="1"/>
          <p:nvPr/>
        </p:nvSpPr>
        <p:spPr>
          <a:xfrm>
            <a:off x="5851645" y="3300615"/>
            <a:ext cx="609600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8800"/>
            </a:pPr>
            <a:r>
              <a:rPr lang="en-US" sz="6600" dirty="0" smtClean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Q</a:t>
            </a:r>
            <a:r>
              <a:rPr lang="en-US" sz="6600" dirty="0" err="1" smtClean="0">
                <a:solidFill>
                  <a:schemeClr val="bg1"/>
                </a:solidFill>
              </a:rPr>
              <a:t>uá</a:t>
            </a:r>
            <a:r>
              <a:rPr lang="en-US" sz="6600" dirty="0" smtClean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nhanh</a:t>
            </a:r>
            <a:r>
              <a:rPr lang="en-US" sz="6600" dirty="0">
                <a:solidFill>
                  <a:schemeClr val="bg1"/>
                </a:solidFill>
              </a:rPr>
              <a:t>, </a:t>
            </a:r>
            <a:r>
              <a:rPr lang="en-US" sz="6600" dirty="0" err="1">
                <a:solidFill>
                  <a:schemeClr val="bg1"/>
                </a:solidFill>
              </a:rPr>
              <a:t>quá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nguy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hiểm</a:t>
            </a:r>
            <a:endParaRPr sz="6600" b="0" i="0" u="none" strike="noStrike" cap="none" dirty="0">
              <a:solidFill>
                <a:schemeClr val="bg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grpSp>
        <p:nvGrpSpPr>
          <p:cNvPr id="960" name="Google Shape;960;p197"/>
          <p:cNvGrpSpPr/>
          <p:nvPr/>
        </p:nvGrpSpPr>
        <p:grpSpPr>
          <a:xfrm>
            <a:off x="9593406" y="248068"/>
            <a:ext cx="2265303" cy="671201"/>
            <a:chOff x="5010150" y="2736041"/>
            <a:chExt cx="3086100" cy="914400"/>
          </a:xfrm>
        </p:grpSpPr>
        <p:pic>
          <p:nvPicPr>
            <p:cNvPr id="961" name="Google Shape;961;p19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10150" y="2957482"/>
              <a:ext cx="2171700" cy="471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197" descr="Earth globe: Americas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81850" y="273604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3" name="Google Shape;963;p197"/>
          <p:cNvGrpSpPr/>
          <p:nvPr/>
        </p:nvGrpSpPr>
        <p:grpSpPr>
          <a:xfrm>
            <a:off x="234725" y="144227"/>
            <a:ext cx="1149695" cy="1146191"/>
            <a:chOff x="3421887" y="367584"/>
            <a:chExt cx="1596052" cy="1591188"/>
          </a:xfrm>
        </p:grpSpPr>
        <p:sp>
          <p:nvSpPr>
            <p:cNvPr id="964" name="Google Shape;964;p197"/>
            <p:cNvSpPr/>
            <p:nvPr/>
          </p:nvSpPr>
          <p:spPr>
            <a:xfrm>
              <a:off x="3421887" y="367584"/>
              <a:ext cx="1596052" cy="478450"/>
            </a:xfrm>
            <a:prstGeom prst="rect">
              <a:avLst/>
            </a:prstGeom>
            <a:solidFill>
              <a:srgbClr val="D9ED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97"/>
            <p:cNvSpPr/>
            <p:nvPr/>
          </p:nvSpPr>
          <p:spPr>
            <a:xfrm rot="5400000">
              <a:off x="2865518" y="923953"/>
              <a:ext cx="1591188" cy="478450"/>
            </a:xfrm>
            <a:prstGeom prst="rect">
              <a:avLst/>
            </a:prstGeom>
            <a:solidFill>
              <a:srgbClr val="D9ED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197"/>
          <p:cNvGrpSpPr/>
          <p:nvPr/>
        </p:nvGrpSpPr>
        <p:grpSpPr>
          <a:xfrm rot="10800000">
            <a:off x="10797950" y="5463195"/>
            <a:ext cx="1149695" cy="1146191"/>
            <a:chOff x="3421887" y="367584"/>
            <a:chExt cx="1596052" cy="1591188"/>
          </a:xfrm>
        </p:grpSpPr>
        <p:sp>
          <p:nvSpPr>
            <p:cNvPr id="967" name="Google Shape;967;p197"/>
            <p:cNvSpPr/>
            <p:nvPr/>
          </p:nvSpPr>
          <p:spPr>
            <a:xfrm>
              <a:off x="3421887" y="367584"/>
              <a:ext cx="1596052" cy="478450"/>
            </a:xfrm>
            <a:prstGeom prst="rect">
              <a:avLst/>
            </a:prstGeom>
            <a:solidFill>
              <a:srgbClr val="D9ED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97"/>
            <p:cNvSpPr/>
            <p:nvPr/>
          </p:nvSpPr>
          <p:spPr>
            <a:xfrm rot="5400000">
              <a:off x="2865518" y="923953"/>
              <a:ext cx="1591188" cy="478450"/>
            </a:xfrm>
            <a:prstGeom prst="rect">
              <a:avLst/>
            </a:prstGeom>
            <a:solidFill>
              <a:srgbClr val="D9ED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9" name="Google Shape;969;p1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72141" y="2000559"/>
            <a:ext cx="1430859" cy="830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493" y="4834534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2638" y="1021107"/>
            <a:ext cx="1491528" cy="8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235"/>
          <p:cNvSpPr txBox="1"/>
          <p:nvPr/>
        </p:nvSpPr>
        <p:spPr>
          <a:xfrm>
            <a:off x="5619296" y="3171549"/>
            <a:ext cx="5616575" cy="120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lang="en-GB" sz="28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PowerPoint </a:t>
            </a:r>
            <a:r>
              <a:rPr lang="en-GB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Prepared </a:t>
            </a:r>
            <a:r>
              <a:rPr lang="en-GB" sz="28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by:</a:t>
            </a:r>
            <a:br>
              <a:rPr lang="en-GB" sz="28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8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GB" sz="2800" b="0" i="0" u="none" strike="noStrike" cap="none" dirty="0" err="1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Hoàng</a:t>
            </a:r>
            <a:r>
              <a:rPr lang="en-GB" sz="2800" b="0" i="0" u="none" strike="noStrike" cap="none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Minh Duck”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endParaRPr dirty="0"/>
          </a:p>
        </p:txBody>
      </p:sp>
      <p:sp>
        <p:nvSpPr>
          <p:cNvPr id="1836" name="Google Shape;1836;p235"/>
          <p:cNvSpPr/>
          <p:nvPr/>
        </p:nvSpPr>
        <p:spPr>
          <a:xfrm>
            <a:off x="0" y="0"/>
            <a:ext cx="61707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235"/>
          <p:cNvSpPr/>
          <p:nvPr/>
        </p:nvSpPr>
        <p:spPr>
          <a:xfrm>
            <a:off x="11422743" y="6036936"/>
            <a:ext cx="769257" cy="821064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235"/>
          <p:cNvSpPr/>
          <p:nvPr/>
        </p:nvSpPr>
        <p:spPr>
          <a:xfrm rot="-5400000">
            <a:off x="11396840" y="-25903"/>
            <a:ext cx="769257" cy="821064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235"/>
          <p:cNvSpPr txBox="1"/>
          <p:nvPr/>
        </p:nvSpPr>
        <p:spPr>
          <a:xfrm>
            <a:off x="5619295" y="4030545"/>
            <a:ext cx="5616575" cy="463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B0F0"/>
              </a:buClr>
              <a:buSzPts val="4400"/>
            </a:pPr>
            <a:r>
              <a:rPr lang="en-US" sz="2400" dirty="0" smtClean="0">
                <a:solidFill>
                  <a:srgbClr val="00B0F0"/>
                </a:solidFill>
              </a:rPr>
              <a:t>And this slide is from: </a:t>
            </a:r>
            <a:r>
              <a:rPr lang="en-GB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MyFreeSlides.com</a:t>
            </a:r>
            <a:endParaRPr lang="en-GB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400"/>
              <a:buFont typeface="Arial"/>
              <a:buNone/>
            </a:pPr>
            <a:r>
              <a:rPr lang="en-US" sz="2400" dirty="0" smtClean="0">
                <a:solidFill>
                  <a:srgbClr val="00B0F0"/>
                </a:solidFill>
              </a:rPr>
              <a:t> </a:t>
            </a:r>
            <a:endParaRPr sz="2400" dirty="0">
              <a:solidFill>
                <a:srgbClr val="00B0F0"/>
              </a:solidFill>
            </a:endParaRPr>
          </a:p>
        </p:txBody>
      </p:sp>
      <p:pic>
        <p:nvPicPr>
          <p:cNvPr id="1840" name="Google Shape;1840;p235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86" y="2097180"/>
            <a:ext cx="3641999" cy="239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235"/>
          <p:cNvSpPr/>
          <p:nvPr/>
        </p:nvSpPr>
        <p:spPr>
          <a:xfrm>
            <a:off x="160205" y="1887156"/>
            <a:ext cx="296666" cy="296666"/>
          </a:xfrm>
          <a:prstGeom prst="ellipse">
            <a:avLst/>
          </a:prstGeom>
          <a:solidFill>
            <a:srgbClr val="171616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235"/>
          <p:cNvSpPr/>
          <p:nvPr/>
        </p:nvSpPr>
        <p:spPr>
          <a:xfrm>
            <a:off x="160205" y="4738559"/>
            <a:ext cx="296666" cy="296666"/>
          </a:xfrm>
          <a:prstGeom prst="ellipse">
            <a:avLst/>
          </a:prstGeom>
          <a:solidFill>
            <a:srgbClr val="171616"/>
          </a:solidFill>
          <a:ln w="444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3" name="Google Shape;1843;p235"/>
          <p:cNvCxnSpPr/>
          <p:nvPr/>
        </p:nvCxnSpPr>
        <p:spPr>
          <a:xfrm>
            <a:off x="308538" y="2149023"/>
            <a:ext cx="0" cy="2643686"/>
          </a:xfrm>
          <a:prstGeom prst="straightConnector1">
            <a:avLst/>
          </a:prstGeom>
          <a:noFill/>
          <a:ln w="1365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44" name="Google Shape;1844;p2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67337" y="1699968"/>
            <a:ext cx="49625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2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235"/>
          <p:cNvSpPr/>
          <p:nvPr/>
        </p:nvSpPr>
        <p:spPr>
          <a:xfrm>
            <a:off x="11405407" y="467763"/>
            <a:ext cx="474936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108" y="4904074"/>
            <a:ext cx="3462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^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|</a:t>
            </a:r>
          </a:p>
          <a:p>
            <a:pPr algn="ctr"/>
            <a:r>
              <a:rPr lang="en-US" sz="2400" dirty="0" err="1" smtClean="0">
                <a:solidFill>
                  <a:srgbClr val="FF0000"/>
                </a:solidFill>
              </a:rPr>
              <a:t>Định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để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ảnh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này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là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kokoro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nhưng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mà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thôi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37"/>
          <p:cNvSpPr txBox="1"/>
          <p:nvPr/>
        </p:nvSpPr>
        <p:spPr>
          <a:xfrm>
            <a:off x="1271624" y="351687"/>
            <a:ext cx="8491354" cy="6463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haroni"/>
              <a:buNone/>
            </a:pPr>
            <a:r>
              <a:rPr lang="en-US" sz="3200" dirty="0" err="1" smtClean="0"/>
              <a:t>Nhỡ</a:t>
            </a:r>
            <a:r>
              <a:rPr lang="en-US" sz="3200" dirty="0" smtClean="0"/>
              <a:t> </a:t>
            </a:r>
            <a:r>
              <a:rPr lang="en-US" sz="3200" dirty="0" err="1" smtClean="0"/>
              <a:t>lấy</a:t>
            </a:r>
            <a:r>
              <a:rPr lang="en-US" sz="3200" dirty="0" smtClean="0"/>
              <a:t> slide </a:t>
            </a:r>
            <a:r>
              <a:rPr lang="en-US" sz="3200" dirty="0" err="1" smtClean="0"/>
              <a:t>kia</a:t>
            </a:r>
            <a:r>
              <a:rPr lang="en-US" sz="3200" dirty="0" smtClean="0"/>
              <a:t> </a:t>
            </a:r>
            <a:r>
              <a:rPr lang="en-US" sz="3200" dirty="0" err="1" smtClean="0"/>
              <a:t>rồi</a:t>
            </a:r>
            <a:r>
              <a:rPr lang="en-US" sz="3200" dirty="0" smtClean="0"/>
              <a:t> </a:t>
            </a:r>
            <a:r>
              <a:rPr lang="en-US" sz="3200" dirty="0" err="1" smtClean="0"/>
              <a:t>thì</a:t>
            </a:r>
            <a:r>
              <a:rPr lang="en-US" sz="3200" dirty="0" smtClean="0"/>
              <a:t> </a:t>
            </a:r>
            <a:r>
              <a:rPr lang="en-US" sz="3200" dirty="0" err="1" smtClean="0"/>
              <a:t>quảng</a:t>
            </a:r>
            <a:r>
              <a:rPr lang="en-US" sz="3200" dirty="0" smtClean="0"/>
              <a:t> </a:t>
            </a:r>
            <a:r>
              <a:rPr lang="en-US" sz="3200" dirty="0" err="1" smtClean="0"/>
              <a:t>cáo</a:t>
            </a:r>
            <a:r>
              <a:rPr lang="en-US" sz="3200" dirty="0" smtClean="0"/>
              <a:t> </a:t>
            </a:r>
            <a:r>
              <a:rPr lang="en-US" sz="3200" dirty="0" err="1" smtClean="0"/>
              <a:t>luôn</a:t>
            </a:r>
            <a:endParaRPr sz="3200" dirty="0"/>
          </a:p>
        </p:txBody>
      </p:sp>
      <p:pic>
        <p:nvPicPr>
          <p:cNvPr id="1867" name="Google Shape;1867;p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1432" y="2929062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237"/>
          <p:cNvSpPr txBox="1"/>
          <p:nvPr/>
        </p:nvSpPr>
        <p:spPr>
          <a:xfrm>
            <a:off x="7025002" y="1092176"/>
            <a:ext cx="4919503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800"/>
              <a:buFont typeface="Calibri"/>
              <a:buNone/>
            </a:pPr>
            <a:r>
              <a:rPr lang="en-GB" sz="18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Photo/Graphics/Icons/Designs Credits: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unsplash.com, pixabay.com, pexels.com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endParaRPr sz="18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Microsoft Inc., </a:t>
            </a:r>
            <a:r>
              <a:rPr lang="en-GB" sz="18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TrueMitra</a:t>
            </a:r>
            <a: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Designs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GB"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237"/>
          <p:cNvSpPr/>
          <p:nvPr/>
        </p:nvSpPr>
        <p:spPr>
          <a:xfrm>
            <a:off x="345907" y="6597000"/>
            <a:ext cx="1296000" cy="26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0" name="Google Shape;1870;p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5393" y="332324"/>
            <a:ext cx="1491528" cy="86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237"/>
          <p:cNvSpPr/>
          <p:nvPr/>
        </p:nvSpPr>
        <p:spPr>
          <a:xfrm>
            <a:off x="2109734" y="6554490"/>
            <a:ext cx="968718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Lora"/>
              <a:buNone/>
            </a:pPr>
            <a:r>
              <a:rPr lang="en-GB" sz="800" b="0" i="0" u="none" strike="noStrike" cap="none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*</a:t>
            </a:r>
            <a:r>
              <a:rPr lang="en-GB" sz="800" b="0" i="1" u="none" strike="noStrike" cap="none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PowerPoint is a registered trademark of Microsoft Corporation in the United States and/or other countries. We are not affiliated, connected or associated with Microsoft Corporation or Google Inc.</a:t>
            </a:r>
            <a:endParaRPr sz="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2" name="Google Shape;1872;p237" descr="Connecti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1529" y="1451628"/>
            <a:ext cx="1773473" cy="177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23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71624" y="2008620"/>
            <a:ext cx="3392800" cy="81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237"/>
          <p:cNvSpPr/>
          <p:nvPr/>
        </p:nvSpPr>
        <p:spPr>
          <a:xfrm>
            <a:off x="934390" y="1572599"/>
            <a:ext cx="4067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Template Created By : MyFreeSlides.com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5" name="Google Shape;1875;p237" descr="Presentation with bar chart RTL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82163" y="48912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237" descr="Palette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46967" y="485842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237" descr="Image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200271" y="489125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237"/>
          <p:cNvSpPr txBox="1"/>
          <p:nvPr/>
        </p:nvSpPr>
        <p:spPr>
          <a:xfrm>
            <a:off x="4855649" y="5805659"/>
            <a:ext cx="2897035" cy="29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alam"/>
              <a:buNone/>
            </a:pPr>
            <a:r>
              <a:rPr lang="en-GB" sz="2800" b="1" i="0" u="none" strike="noStrike" cap="none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rPr>
              <a:t>Design Elements</a:t>
            </a:r>
            <a:endParaRPr sz="2800" b="0" i="0" u="none" strike="noStrike" cap="none">
              <a:solidFill>
                <a:srgbClr val="FFFFF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79" name="Google Shape;1879;p237"/>
          <p:cNvSpPr txBox="1"/>
          <p:nvPr/>
        </p:nvSpPr>
        <p:spPr>
          <a:xfrm>
            <a:off x="8230914" y="5805659"/>
            <a:ext cx="2897035" cy="29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alam"/>
              <a:buNone/>
            </a:pPr>
            <a:r>
              <a:rPr lang="en-GB" sz="2800" b="1" i="0" u="none" strike="noStrike" cap="none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rPr>
              <a:t>Backgrounds</a:t>
            </a:r>
            <a:endParaRPr sz="2800" b="0" i="0" u="none" strike="noStrike" cap="none">
              <a:solidFill>
                <a:srgbClr val="FFFFF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80" name="Google Shape;1880;p237"/>
          <p:cNvSpPr txBox="1"/>
          <p:nvPr/>
        </p:nvSpPr>
        <p:spPr>
          <a:xfrm>
            <a:off x="861549" y="5859092"/>
            <a:ext cx="3601930" cy="29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alam"/>
              <a:buNone/>
            </a:pPr>
            <a:r>
              <a:rPr lang="en-GB" sz="2800" b="1" i="0" u="none" strike="noStrike" cap="none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rPr>
              <a:t>Templates &amp; themes</a:t>
            </a:r>
            <a:endParaRPr sz="2800" b="0" i="0" u="none" strike="noStrike" cap="none">
              <a:solidFill>
                <a:srgbClr val="FFFFF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81" name="Google Shape;1881;p237"/>
          <p:cNvSpPr txBox="1"/>
          <p:nvPr/>
        </p:nvSpPr>
        <p:spPr>
          <a:xfrm>
            <a:off x="3170946" y="4235577"/>
            <a:ext cx="6029325" cy="29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Kalam"/>
              <a:buNone/>
            </a:pPr>
            <a:r>
              <a:rPr lang="en-GB" sz="3600" b="1" i="0" u="none" strike="noStrike" cap="none">
                <a:solidFill>
                  <a:srgbClr val="FFFFFF"/>
                </a:solidFill>
                <a:latin typeface="Kalam"/>
                <a:ea typeface="Kalam"/>
                <a:cs typeface="Kalam"/>
                <a:sym typeface="Kalam"/>
              </a:rPr>
              <a:t>Get More Resources :</a:t>
            </a:r>
            <a:endParaRPr sz="3600" b="1" i="0" u="none" strike="noStrike" cap="none">
              <a:solidFill>
                <a:srgbClr val="FFFFFF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882" name="Google Shape;1882;p237"/>
          <p:cNvSpPr/>
          <p:nvPr/>
        </p:nvSpPr>
        <p:spPr>
          <a:xfrm>
            <a:off x="3220927" y="3429982"/>
            <a:ext cx="52520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Title Slide/Main Image Credit : </a:t>
            </a:r>
            <a:r>
              <a:rPr lang="en-GB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https://www.pexels.com/@jeshoots-com-147458</a:t>
            </a:r>
            <a:r>
              <a:rPr lang="en-GB" sz="1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961" y="0"/>
            <a:ext cx="4416601" cy="6858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49553"/>
              </p:ext>
            </p:extLst>
          </p:nvPr>
        </p:nvGraphicFramePr>
        <p:xfrm>
          <a:off x="1159802" y="161529"/>
          <a:ext cx="4031175" cy="6534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175">
                  <a:extLst>
                    <a:ext uri="{9D8B030D-6E8A-4147-A177-3AD203B41FA5}">
                      <a16:colId xmlns:a16="http://schemas.microsoft.com/office/drawing/2014/main" val="1048861763"/>
                    </a:ext>
                  </a:extLst>
                </a:gridCol>
              </a:tblGrid>
              <a:tr h="10883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Thành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viên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trong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nhóm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249159785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Nguyễn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Đức</a:t>
                      </a:r>
                      <a:r>
                        <a:rPr lang="en-US" sz="2000" baseline="0" dirty="0" smtClean="0"/>
                        <a:t> T1 </a:t>
                      </a:r>
                      <a:r>
                        <a:rPr lang="en-US" sz="2000" baseline="0" dirty="0" err="1" smtClean="0"/>
                        <a:t>Quang</a:t>
                      </a:r>
                      <a:endParaRPr lang="en-US" sz="2000" dirty="0"/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3648542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Hoàng</a:t>
                      </a:r>
                      <a:r>
                        <a:rPr lang="en-US" sz="2000" baseline="0" dirty="0" smtClean="0"/>
                        <a:t> Minh </a:t>
                      </a:r>
                      <a:r>
                        <a:rPr lang="en-US" sz="2000" baseline="0" dirty="0" err="1" smtClean="0"/>
                        <a:t>Đức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91332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Nguyễn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Thái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Sơn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311333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Đỗ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Nguyễn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Khánh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Duy</a:t>
                      </a:r>
                      <a:endParaRPr lang="en-US" sz="2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616940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Hoàng</a:t>
                      </a:r>
                      <a:r>
                        <a:rPr lang="en-US" sz="2000" baseline="0" dirty="0" smtClean="0"/>
                        <a:t> Minh </a:t>
                      </a:r>
                      <a:r>
                        <a:rPr lang="en-US" sz="2000" baseline="0" dirty="0" err="1" smtClean="0"/>
                        <a:t>Quân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009265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Park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Đức</a:t>
                      </a:r>
                      <a:r>
                        <a:rPr lang="en-US" sz="2000" baseline="0" dirty="0" smtClean="0"/>
                        <a:t> Minh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38945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Nguyễn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Quốc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Phương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32363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Đồng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Xuân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Vũ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304696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Phạm</a:t>
                      </a:r>
                      <a:r>
                        <a:rPr lang="en-US" sz="2000" baseline="0" dirty="0" smtClean="0"/>
                        <a:t> Minh </a:t>
                      </a:r>
                      <a:r>
                        <a:rPr lang="en-US" sz="2000" baseline="0" dirty="0" err="1" smtClean="0"/>
                        <a:t>Anh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63972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Hoàng</a:t>
                      </a:r>
                      <a:r>
                        <a:rPr lang="en-US" sz="2000" baseline="0" dirty="0" smtClean="0"/>
                        <a:t> Minh </a:t>
                      </a:r>
                      <a:r>
                        <a:rPr lang="en-US" sz="2000" baseline="0" dirty="0" err="1" smtClean="0"/>
                        <a:t>Quân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479395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Nguyễn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Trà</a:t>
                      </a:r>
                      <a:r>
                        <a:rPr lang="en-US" sz="2000" baseline="0" dirty="0" smtClean="0"/>
                        <a:t> My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70548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Bùi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Trường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Giang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609209"/>
                  </a:ext>
                </a:extLst>
              </a:tr>
              <a:tr h="418966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Phạm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Thế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Tài</a:t>
                      </a:r>
                      <a:r>
                        <a:rPr lang="en-US" sz="2000" baseline="0" dirty="0" smtClean="0"/>
                        <a:t> Minh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65028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H="1" flipV="1">
            <a:off x="5190978" y="140677"/>
            <a:ext cx="2686930" cy="4093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190978" y="4234375"/>
            <a:ext cx="2686930" cy="2461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610622" y="4002383"/>
            <a:ext cx="534572" cy="464233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0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509760" y="0"/>
            <a:ext cx="268224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anual Operation 11"/>
          <p:cNvSpPr/>
          <p:nvPr/>
        </p:nvSpPr>
        <p:spPr>
          <a:xfrm>
            <a:off x="7526214" y="0"/>
            <a:ext cx="4665785" cy="6857999"/>
          </a:xfrm>
          <a:prstGeom prst="flowChartManualOperat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alf Frame 12"/>
          <p:cNvSpPr/>
          <p:nvPr/>
        </p:nvSpPr>
        <p:spPr>
          <a:xfrm rot="10800000">
            <a:off x="8581292" y="5866227"/>
            <a:ext cx="3474720" cy="801857"/>
          </a:xfrm>
          <a:prstGeom prst="halfFrame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Snip Diagonal Corner Rectangle 16"/>
          <p:cNvSpPr/>
          <p:nvPr/>
        </p:nvSpPr>
        <p:spPr>
          <a:xfrm>
            <a:off x="7664547" y="98474"/>
            <a:ext cx="4346917" cy="295421"/>
          </a:xfrm>
          <a:prstGeom prst="snip2DiagRect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891975" y="815926"/>
            <a:ext cx="411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7891975" y="1169869"/>
            <a:ext cx="411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</a:rPr>
              <a:t>Các</a:t>
            </a:r>
            <a:r>
              <a:rPr lang="en-US" sz="5400" dirty="0" smtClean="0">
                <a:solidFill>
                  <a:schemeClr val="bg1"/>
                </a:solidFill>
              </a:rPr>
              <a:t> ý </a:t>
            </a:r>
            <a:r>
              <a:rPr lang="en-US" sz="5400" dirty="0" err="1" smtClean="0">
                <a:solidFill>
                  <a:schemeClr val="bg1"/>
                </a:solidFill>
              </a:rPr>
              <a:t>chính</a:t>
            </a:r>
            <a:r>
              <a:rPr lang="en-US" sz="5400" dirty="0" smtClean="0">
                <a:solidFill>
                  <a:schemeClr val="bg1"/>
                </a:solidFill>
              </a:rPr>
              <a:t>: 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91975" y="2532185"/>
            <a:ext cx="4164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1. </a:t>
            </a:r>
            <a:r>
              <a:rPr lang="en-US" sz="2400" dirty="0" err="1" smtClean="0">
                <a:solidFill>
                  <a:schemeClr val="bg1"/>
                </a:solidFill>
              </a:rPr>
              <a:t>Quán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tính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là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gì</a:t>
            </a:r>
            <a:r>
              <a:rPr lang="en-US" sz="2400" dirty="0" smtClean="0">
                <a:solidFill>
                  <a:schemeClr val="bg1"/>
                </a:solidFill>
              </a:rPr>
              <a:t> 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Ví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dụ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về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tai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nạn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giao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29952" y="3292511"/>
            <a:ext cx="3643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thông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có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nguyên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nhân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từ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quán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tính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8257149" y="4052837"/>
            <a:ext cx="3725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Lí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do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quán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tính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có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thể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gây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tai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nạn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 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4.Cách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phòng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tránh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tai   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 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nạn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do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quán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tính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4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2880" y="211015"/>
            <a:ext cx="11648049" cy="9988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</a:rPr>
              <a:t>Phần</a:t>
            </a:r>
            <a:r>
              <a:rPr lang="en-US" sz="4800" dirty="0" smtClean="0">
                <a:solidFill>
                  <a:srgbClr val="FF0000"/>
                </a:solidFill>
              </a:rPr>
              <a:t> 1: </a:t>
            </a:r>
            <a:r>
              <a:rPr lang="en-US" sz="4800" dirty="0" err="1" smtClean="0">
                <a:solidFill>
                  <a:srgbClr val="FF0000"/>
                </a:solidFill>
              </a:rPr>
              <a:t>Quán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tính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là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gì</a:t>
            </a:r>
            <a:r>
              <a:rPr lang="en-US" sz="4800" dirty="0" smtClean="0">
                <a:solidFill>
                  <a:srgbClr val="FF0000"/>
                </a:solidFill>
              </a:rPr>
              <a:t> ? </a:t>
            </a:r>
            <a:r>
              <a:rPr lang="en-US" sz="800" dirty="0" smtClean="0">
                <a:solidFill>
                  <a:srgbClr val="FF0000"/>
                </a:solidFill>
              </a:rPr>
              <a:t>(</a:t>
            </a:r>
            <a:r>
              <a:rPr lang="en-US" sz="800" dirty="0" err="1" smtClean="0">
                <a:solidFill>
                  <a:srgbClr val="FF0000"/>
                </a:solidFill>
              </a:rPr>
              <a:t>Dù</a:t>
            </a:r>
            <a:r>
              <a:rPr lang="en-US" sz="800" dirty="0" smtClean="0">
                <a:solidFill>
                  <a:srgbClr val="FF0000"/>
                </a:solidFill>
              </a:rPr>
              <a:t> </a:t>
            </a:r>
            <a:r>
              <a:rPr lang="en-US" sz="800" dirty="0" err="1" smtClean="0">
                <a:solidFill>
                  <a:srgbClr val="FF0000"/>
                </a:solidFill>
              </a:rPr>
              <a:t>ai</a:t>
            </a:r>
            <a:r>
              <a:rPr lang="en-US" sz="800" dirty="0" smtClean="0">
                <a:solidFill>
                  <a:srgbClr val="FF0000"/>
                </a:solidFill>
              </a:rPr>
              <a:t> </a:t>
            </a:r>
            <a:r>
              <a:rPr lang="en-US" sz="800" dirty="0" err="1" smtClean="0">
                <a:solidFill>
                  <a:srgbClr val="FF0000"/>
                </a:solidFill>
              </a:rPr>
              <a:t>cũng</a:t>
            </a:r>
            <a:r>
              <a:rPr lang="en-US" sz="800" dirty="0" smtClean="0">
                <a:solidFill>
                  <a:srgbClr val="FF0000"/>
                </a:solidFill>
              </a:rPr>
              <a:t> </a:t>
            </a:r>
            <a:r>
              <a:rPr lang="en-US" sz="800" dirty="0" err="1" smtClean="0">
                <a:solidFill>
                  <a:srgbClr val="FF0000"/>
                </a:solidFill>
              </a:rPr>
              <a:t>biết</a:t>
            </a:r>
            <a:r>
              <a:rPr lang="en-US" sz="800" dirty="0" smtClean="0">
                <a:solidFill>
                  <a:srgbClr val="FF0000"/>
                </a:solidFill>
              </a:rPr>
              <a:t> </a:t>
            </a:r>
            <a:r>
              <a:rPr lang="en-US" sz="800" dirty="0" err="1" smtClean="0">
                <a:solidFill>
                  <a:srgbClr val="FF0000"/>
                </a:solidFill>
              </a:rPr>
              <a:t>rồi</a:t>
            </a:r>
            <a:r>
              <a:rPr lang="en-US" sz="800" dirty="0">
                <a:solidFill>
                  <a:srgbClr val="FF0000"/>
                </a:solidFill>
              </a:rPr>
              <a:t>)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9150" y="1532498"/>
            <a:ext cx="11535507" cy="3982477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4387" y="1800225"/>
            <a:ext cx="10201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</a:t>
            </a:r>
            <a:r>
              <a:rPr lang="vi-VN" sz="2400" dirty="0" smtClean="0"/>
              <a:t>Quán tính</a:t>
            </a:r>
            <a:r>
              <a:rPr lang="en-US" sz="2400" dirty="0" smtClean="0"/>
              <a:t>:</a:t>
            </a:r>
            <a:r>
              <a:rPr lang="vi-VN" sz="2400" dirty="0"/>
              <a:t> </a:t>
            </a:r>
            <a:r>
              <a:rPr lang="vi-VN" sz="2400" b="1" dirty="0"/>
              <a:t>là tính chất của mọi vật có xu hướng bảo toàn vận tốc cả về hướng và độ lớn</a:t>
            </a:r>
            <a:r>
              <a:rPr lang="vi-VN" sz="2400" dirty="0"/>
              <a:t>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42962" y="2890540"/>
            <a:ext cx="1017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&gt; </a:t>
            </a:r>
            <a:r>
              <a:rPr lang="en-US" sz="2400" dirty="0" err="1" smtClean="0">
                <a:solidFill>
                  <a:schemeClr val="accent1"/>
                </a:solidFill>
              </a:rPr>
              <a:t>Quán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tính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khiến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cho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mọi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vật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không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thay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đổi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vận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tốc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đột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ngột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được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962" y="3611523"/>
            <a:ext cx="10201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 smtClean="0">
                <a:solidFill>
                  <a:schemeClr val="bg2"/>
                </a:solidFill>
              </a:rPr>
              <a:t>Mức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quán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tính</a:t>
            </a:r>
            <a:r>
              <a:rPr lang="en-US" sz="2400" dirty="0" smtClean="0">
                <a:solidFill>
                  <a:schemeClr val="bg2"/>
                </a:solidFill>
              </a:rPr>
              <a:t>: </a:t>
            </a:r>
            <a:r>
              <a:rPr lang="en-US" sz="2400" b="1" dirty="0" err="1" smtClean="0">
                <a:solidFill>
                  <a:schemeClr val="bg2"/>
                </a:solidFill>
              </a:rPr>
              <a:t>mức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độ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bảo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toàn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vận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tốc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về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hướng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và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độ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lớn</a:t>
            </a:r>
            <a:endParaRPr lang="en-US" sz="2400" b="1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Char char="-"/>
            </a:pPr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- </a:t>
            </a:r>
            <a:r>
              <a:rPr lang="en-US" sz="2400" dirty="0" err="1" smtClean="0">
                <a:solidFill>
                  <a:schemeClr val="bg2"/>
                </a:solidFill>
              </a:rPr>
              <a:t>Tính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chất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của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quán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tính</a:t>
            </a:r>
            <a:r>
              <a:rPr lang="en-US" sz="2400" dirty="0" smtClean="0">
                <a:solidFill>
                  <a:schemeClr val="bg2"/>
                </a:solidFill>
              </a:rPr>
              <a:t>: </a:t>
            </a:r>
            <a:r>
              <a:rPr lang="en-US" sz="2400" b="1" dirty="0" err="1">
                <a:solidFill>
                  <a:schemeClr val="bg2"/>
                </a:solidFill>
              </a:rPr>
              <a:t>v</a:t>
            </a:r>
            <a:r>
              <a:rPr lang="en-US" sz="2400" b="1" dirty="0" err="1" smtClean="0">
                <a:solidFill>
                  <a:schemeClr val="bg2"/>
                </a:solidFill>
              </a:rPr>
              <a:t>ật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có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khối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lượng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càng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lớn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thì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có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mức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quán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tính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càng</a:t>
            </a:r>
            <a:r>
              <a:rPr lang="en-US" sz="2400" b="1" dirty="0" smtClean="0">
                <a:solidFill>
                  <a:schemeClr val="bg2"/>
                </a:solidFill>
              </a:rPr>
              <a:t> </a:t>
            </a:r>
            <a:r>
              <a:rPr lang="en-US" sz="2400" b="1" dirty="0" err="1" smtClean="0">
                <a:solidFill>
                  <a:schemeClr val="bg2"/>
                </a:solidFill>
              </a:rPr>
              <a:t>lớn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</a:rPr>
              <a:t>– </a:t>
            </a:r>
            <a:r>
              <a:rPr lang="en-US" sz="2400" i="1" dirty="0" err="1">
                <a:solidFill>
                  <a:schemeClr val="bg2"/>
                </a:solidFill>
              </a:rPr>
              <a:t>t</a:t>
            </a:r>
            <a:r>
              <a:rPr lang="en-US" sz="2400" i="1" dirty="0" err="1" smtClean="0">
                <a:solidFill>
                  <a:schemeClr val="bg2"/>
                </a:solidFill>
              </a:rPr>
              <a:t>ức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là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vật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càng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nặng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càng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thì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khó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thay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đổi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vận</a:t>
            </a:r>
            <a:r>
              <a:rPr lang="en-US" sz="2400" i="1" dirty="0" smtClean="0">
                <a:solidFill>
                  <a:schemeClr val="bg2"/>
                </a:solidFill>
              </a:rPr>
              <a:t> </a:t>
            </a:r>
            <a:r>
              <a:rPr lang="en-US" sz="2400" i="1" dirty="0" err="1" smtClean="0">
                <a:solidFill>
                  <a:schemeClr val="bg2"/>
                </a:solidFill>
              </a:rPr>
              <a:t>tốc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029325" y="0"/>
            <a:ext cx="6000750" cy="2600326"/>
          </a:xfrm>
          <a:prstGeom prst="ellipse">
            <a:avLst/>
          </a:prstGeom>
          <a:solidFill>
            <a:schemeClr val="tx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00825" y="423000"/>
            <a:ext cx="5429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Phần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 2: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Một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số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ví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dụ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về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tai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nạn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giao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thông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do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quán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5">
                    <a:lumMod val="75000"/>
                  </a:schemeClr>
                </a:solidFill>
              </a:rPr>
              <a:t>tính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00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3" name="Google Shape;1003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Giải thích được nguyên nhân của nhiều vụ tai nạn giao thông liên quan đến quán tín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7" y="1273683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5760" y="196948"/>
            <a:ext cx="924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5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số</a:t>
            </a:r>
            <a:r>
              <a:rPr lang="en-US" sz="5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ví</a:t>
            </a:r>
            <a:r>
              <a:rPr lang="en-US" sz="5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dụ</a:t>
            </a:r>
            <a:r>
              <a:rPr lang="en-US" sz="5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: </a:t>
            </a:r>
            <a:endParaRPr lang="en-US" sz="5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468" y="3291840"/>
            <a:ext cx="192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Xe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phanh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gấp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052" name="Picture 4" descr="{keywords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87" y="1273683"/>
            <a:ext cx="3693844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6997" y="3291840"/>
            <a:ext cx="3080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Tai </a:t>
            </a:r>
            <a:r>
              <a:rPr lang="en-US" sz="2000" dirty="0" err="1" smtClean="0">
                <a:solidFill>
                  <a:srgbClr val="FF0000"/>
                </a:solidFill>
              </a:rPr>
              <a:t>nạn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tàu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hoả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054" name="Picture 6" descr="Nam thanh nien tu vong do chay xe toc do cao, tong truc dien xe tai hinh anh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122" y="4234749"/>
            <a:ext cx="2466975" cy="14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51590" y="5701531"/>
            <a:ext cx="187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Chạy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xe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với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tốc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độ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cao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9" name="Google Shape;1157;p2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42861" y="1508129"/>
            <a:ext cx="904018" cy="1390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155;p208"/>
          <p:cNvSpPr/>
          <p:nvPr/>
        </p:nvSpPr>
        <p:spPr>
          <a:xfrm>
            <a:off x="566601" y="4559386"/>
            <a:ext cx="247092" cy="2470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155;p208"/>
          <p:cNvSpPr/>
          <p:nvPr/>
        </p:nvSpPr>
        <p:spPr>
          <a:xfrm>
            <a:off x="928468" y="4982206"/>
            <a:ext cx="518956" cy="461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159;p208"/>
          <p:cNvSpPr/>
          <p:nvPr/>
        </p:nvSpPr>
        <p:spPr>
          <a:xfrm rot="-5400000">
            <a:off x="11138509" y="5061334"/>
            <a:ext cx="1296000" cy="2921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1157;p2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74331" y="3897972"/>
            <a:ext cx="904018" cy="1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157;p2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2761" y="6055474"/>
            <a:ext cx="904018" cy="13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2880" y="211015"/>
            <a:ext cx="11648049" cy="9988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rgbClr val="FF0000"/>
                </a:solidFill>
              </a:rPr>
              <a:t>Phần</a:t>
            </a:r>
            <a:r>
              <a:rPr lang="en-US" sz="4800" dirty="0" smtClean="0">
                <a:solidFill>
                  <a:srgbClr val="FF0000"/>
                </a:solidFill>
              </a:rPr>
              <a:t> 3: </a:t>
            </a:r>
            <a:r>
              <a:rPr lang="en-US" sz="4800" dirty="0" err="1" smtClean="0">
                <a:solidFill>
                  <a:srgbClr val="FF0000"/>
                </a:solidFill>
              </a:rPr>
              <a:t>Lí</a:t>
            </a:r>
            <a:r>
              <a:rPr lang="en-US" sz="4800" dirty="0" smtClean="0">
                <a:solidFill>
                  <a:srgbClr val="FF0000"/>
                </a:solidFill>
              </a:rPr>
              <a:t> do </a:t>
            </a:r>
            <a:r>
              <a:rPr lang="en-US" sz="4800" dirty="0" err="1" smtClean="0">
                <a:solidFill>
                  <a:srgbClr val="FF0000"/>
                </a:solidFill>
              </a:rPr>
              <a:t>quán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tính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có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thể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gây</a:t>
            </a:r>
            <a:r>
              <a:rPr lang="en-US" sz="4800" dirty="0" smtClean="0">
                <a:solidFill>
                  <a:srgbClr val="FF0000"/>
                </a:solidFill>
              </a:rPr>
              <a:t> tai </a:t>
            </a:r>
            <a:r>
              <a:rPr lang="en-US" sz="4800" dirty="0" err="1" smtClean="0">
                <a:solidFill>
                  <a:srgbClr val="FF0000"/>
                </a:solidFill>
              </a:rPr>
              <a:t>nạn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9150" y="1532498"/>
            <a:ext cx="11535507" cy="3982477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4387" y="1800225"/>
            <a:ext cx="1020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phanh</a:t>
            </a:r>
            <a:r>
              <a:rPr lang="en-US" sz="2400" dirty="0" smtClean="0"/>
              <a:t> </a:t>
            </a:r>
            <a:r>
              <a:rPr lang="en-US" sz="2400" dirty="0" err="1" smtClean="0"/>
              <a:t>gấp</a:t>
            </a:r>
            <a:r>
              <a:rPr lang="en-US" sz="2400" dirty="0" smtClean="0"/>
              <a:t>: </a:t>
            </a:r>
            <a:r>
              <a:rPr lang="en-US" sz="2400" b="1" dirty="0" err="1" smtClean="0"/>
              <a:t>quán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tính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khiến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thân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tiếp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tục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phía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trước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xe</a:t>
            </a:r>
            <a:r>
              <a:rPr lang="en-US" sz="2400" b="1" dirty="0"/>
              <a:t>.</a:t>
            </a:r>
            <a:r>
              <a:rPr lang="en-US" sz="2400" b="1" dirty="0" smtClean="0"/>
              <a:t> </a:t>
            </a:r>
            <a:r>
              <a:rPr lang="en-US" sz="2400" b="1" dirty="0" err="1"/>
              <a:t>T</a:t>
            </a:r>
            <a:r>
              <a:rPr lang="en-US" sz="2400" b="1" dirty="0" err="1" smtClean="0"/>
              <a:t>ừ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khiến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bị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cẩu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trước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khả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năng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cao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sẽ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khiến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người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ngã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hoặc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khiến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xe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bị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lật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14387" y="4027936"/>
            <a:ext cx="10201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4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- </a:t>
            </a:r>
            <a:r>
              <a:rPr lang="en-US" sz="2400" dirty="0" err="1" smtClean="0">
                <a:solidFill>
                  <a:schemeClr val="bg2"/>
                </a:solidFill>
              </a:rPr>
              <a:t>Đi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xe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với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tốc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độ</a:t>
            </a:r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 err="1" smtClean="0">
                <a:solidFill>
                  <a:schemeClr val="bg2"/>
                </a:solidFill>
              </a:rPr>
              <a:t>cao</a:t>
            </a:r>
            <a:r>
              <a:rPr lang="en-US" sz="2400" dirty="0" smtClean="0">
                <a:solidFill>
                  <a:schemeClr val="bg2"/>
                </a:solidFill>
              </a:rPr>
              <a:t>: </a:t>
            </a:r>
            <a:r>
              <a:rPr lang="en-US" sz="2400" b="1" dirty="0" smtClean="0">
                <a:solidFill>
                  <a:schemeClr val="tx1"/>
                </a:solidFill>
              </a:rPr>
              <a:t>Do </a:t>
            </a:r>
            <a:r>
              <a:rPr lang="en-US" sz="2400" b="1" dirty="0" err="1" smtClean="0">
                <a:solidFill>
                  <a:schemeClr val="tx1"/>
                </a:solidFill>
              </a:rPr>
              <a:t>không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thể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thay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đổi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vận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tốc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đột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ngột</a:t>
            </a:r>
            <a:r>
              <a:rPr lang="en-US" sz="2400" b="1" dirty="0" smtClean="0">
                <a:solidFill>
                  <a:schemeClr val="tx1"/>
                </a:solidFill>
              </a:rPr>
              <a:t>(</a:t>
            </a:r>
            <a:r>
              <a:rPr lang="en-US" sz="2400" b="1" dirty="0" err="1" smtClean="0">
                <a:solidFill>
                  <a:schemeClr val="tx1"/>
                </a:solidFill>
              </a:rPr>
              <a:t>ngay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khi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phanh</a:t>
            </a:r>
            <a:r>
              <a:rPr lang="en-US" sz="2400" b="1" dirty="0" smtClean="0">
                <a:solidFill>
                  <a:schemeClr val="tx1"/>
                </a:solidFill>
              </a:rPr>
              <a:t>) </a:t>
            </a:r>
            <a:r>
              <a:rPr lang="en-US" sz="2400" b="1" dirty="0" err="1" smtClean="0">
                <a:solidFill>
                  <a:schemeClr val="tx1"/>
                </a:solidFill>
              </a:rPr>
              <a:t>nên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xe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sẽ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phóng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tiếp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xa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hơn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gây</a:t>
            </a:r>
            <a:r>
              <a:rPr lang="en-US" sz="2400" b="1" dirty="0" smtClean="0">
                <a:solidFill>
                  <a:schemeClr val="tx1"/>
                </a:solidFill>
              </a:rPr>
              <a:t> tai </a:t>
            </a:r>
            <a:r>
              <a:rPr lang="en-US" sz="2400" b="1" dirty="0" err="1" smtClean="0">
                <a:solidFill>
                  <a:schemeClr val="tx1"/>
                </a:solidFill>
              </a:rPr>
              <a:t>nạn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387" y="3268281"/>
            <a:ext cx="9453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-Tai </a:t>
            </a:r>
            <a:r>
              <a:rPr lang="en-US" sz="2400" dirty="0" err="1">
                <a:solidFill>
                  <a:schemeClr val="bg2"/>
                </a:solidFill>
              </a:rPr>
              <a:t>nạn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tàu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hoả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b="1" dirty="0">
                <a:solidFill>
                  <a:schemeClr val="bg2"/>
                </a:solidFill>
              </a:rPr>
              <a:t>Do </a:t>
            </a:r>
            <a:r>
              <a:rPr lang="en-US" sz="2400" b="1" dirty="0" err="1">
                <a:solidFill>
                  <a:schemeClr val="bg2"/>
                </a:solidFill>
              </a:rPr>
              <a:t>tàu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hoả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có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khối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lượng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rất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lớn</a:t>
            </a:r>
            <a:r>
              <a:rPr lang="en-US" sz="2400" b="1" dirty="0">
                <a:solidFill>
                  <a:schemeClr val="bg2"/>
                </a:solidFill>
              </a:rPr>
              <a:t>( -&gt;</a:t>
            </a:r>
            <a:r>
              <a:rPr lang="en-US" sz="2400" b="1" dirty="0" err="1">
                <a:solidFill>
                  <a:schemeClr val="bg2"/>
                </a:solidFill>
              </a:rPr>
              <a:t>mức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quán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tính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cao</a:t>
            </a:r>
            <a:r>
              <a:rPr lang="en-US" sz="2400" b="1" dirty="0">
                <a:solidFill>
                  <a:schemeClr val="bg2"/>
                </a:solidFill>
              </a:rPr>
              <a:t>) </a:t>
            </a:r>
            <a:r>
              <a:rPr lang="en-US" sz="2400" b="1" dirty="0" err="1">
                <a:solidFill>
                  <a:schemeClr val="bg2"/>
                </a:solidFill>
              </a:rPr>
              <a:t>nên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sẽ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khó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mất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thời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gian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rất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lâu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để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dừng</a:t>
            </a:r>
            <a:r>
              <a:rPr lang="en-US" sz="2400" b="1" dirty="0">
                <a:solidFill>
                  <a:schemeClr val="bg2"/>
                </a:solidFill>
              </a:rPr>
              <a:t> </a:t>
            </a:r>
            <a:r>
              <a:rPr lang="en-US" sz="2400" b="1" dirty="0" err="1">
                <a:solidFill>
                  <a:schemeClr val="bg2"/>
                </a:solidFill>
              </a:rPr>
              <a:t>lại</a:t>
            </a:r>
            <a:r>
              <a:rPr lang="en-US" sz="2400" b="1" dirty="0" smtClean="0">
                <a:solidFill>
                  <a:schemeClr val="bg2"/>
                </a:solidFill>
              </a:rPr>
              <a:t>.</a:t>
            </a: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6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/>
          <p:cNvSpPr/>
          <p:nvPr/>
        </p:nvSpPr>
        <p:spPr>
          <a:xfrm>
            <a:off x="1069145" y="0"/>
            <a:ext cx="10227213" cy="4262511"/>
          </a:xfrm>
          <a:prstGeom prst="blockArc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-3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7951" y="998806"/>
            <a:ext cx="8285871" cy="11254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7030A0"/>
                </a:solidFill>
              </a:rPr>
              <a:t>Một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số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cách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phòng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tránh</a:t>
            </a:r>
            <a:r>
              <a:rPr lang="en-US" sz="3600" dirty="0" smtClean="0">
                <a:solidFill>
                  <a:srgbClr val="7030A0"/>
                </a:solidFill>
              </a:rPr>
              <a:t> tai </a:t>
            </a:r>
            <a:r>
              <a:rPr lang="en-US" sz="3600" dirty="0" err="1" smtClean="0">
                <a:solidFill>
                  <a:srgbClr val="7030A0"/>
                </a:solidFill>
              </a:rPr>
              <a:t>nạn</a:t>
            </a:r>
            <a:r>
              <a:rPr lang="en-US" sz="3600" dirty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giao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thông</a:t>
            </a:r>
            <a:r>
              <a:rPr lang="en-US" sz="3600" dirty="0" smtClean="0">
                <a:solidFill>
                  <a:srgbClr val="7030A0"/>
                </a:solidFill>
              </a:rPr>
              <a:t> do </a:t>
            </a:r>
            <a:r>
              <a:rPr lang="en-US" sz="3600" dirty="0" err="1" smtClean="0">
                <a:solidFill>
                  <a:srgbClr val="7030A0"/>
                </a:solidFill>
              </a:rPr>
              <a:t>quán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dirty="0" err="1" smtClean="0">
                <a:solidFill>
                  <a:srgbClr val="7030A0"/>
                </a:solidFill>
              </a:rPr>
              <a:t>tính</a:t>
            </a:r>
            <a:endParaRPr lang="en-US" sz="3600" dirty="0">
              <a:solidFill>
                <a:srgbClr val="7030A0"/>
              </a:solidFill>
            </a:endParaRPr>
          </a:p>
        </p:txBody>
      </p:sp>
      <p:cxnSp>
        <p:nvCxnSpPr>
          <p:cNvPr id="9" name="Straight Connector 8"/>
          <p:cNvCxnSpPr>
            <a:stCxn id="4" idx="0"/>
            <a:endCxn id="4" idx="1"/>
          </p:cNvCxnSpPr>
          <p:nvPr/>
        </p:nvCxnSpPr>
        <p:spPr>
          <a:xfrm>
            <a:off x="1601959" y="2131256"/>
            <a:ext cx="916158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3015" y="229365"/>
            <a:ext cx="2855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rgbClr val="002060"/>
                </a:solidFill>
              </a:rPr>
              <a:t>Phần</a:t>
            </a:r>
            <a:r>
              <a:rPr lang="en-US" sz="4400" dirty="0" smtClean="0">
                <a:solidFill>
                  <a:srgbClr val="002060"/>
                </a:solidFill>
              </a:rPr>
              <a:t> 4: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0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01"/>
          <p:cNvSpPr/>
          <p:nvPr/>
        </p:nvSpPr>
        <p:spPr>
          <a:xfrm>
            <a:off x="0" y="43543"/>
            <a:ext cx="12119428" cy="6771203"/>
          </a:xfrm>
          <a:prstGeom prst="rect">
            <a:avLst/>
          </a:prstGeom>
          <a:noFill/>
          <a:ln w="155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201"/>
          <p:cNvSpPr txBox="1"/>
          <p:nvPr/>
        </p:nvSpPr>
        <p:spPr>
          <a:xfrm>
            <a:off x="715435" y="547725"/>
            <a:ext cx="6021785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"/>
              <a:buNone/>
            </a:pPr>
            <a:r>
              <a:rPr lang="en-GB" sz="5000" b="1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Một</a:t>
            </a:r>
            <a:r>
              <a:rPr lang="en-GB" sz="50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5000" b="1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số</a:t>
            </a:r>
            <a:r>
              <a:rPr lang="en-GB" sz="5000" b="1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5000" b="1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en-GB" sz="5000" b="1" i="0" u="none" strike="noStrike" cap="none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iện</a:t>
            </a:r>
            <a:r>
              <a:rPr lang="en-GB" sz="50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5000" b="1" i="0" u="none" strike="noStrike" cap="none" dirty="0" err="1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pháp</a:t>
            </a:r>
            <a:r>
              <a:rPr lang="en-GB" sz="5000" b="1" i="0" u="none" strike="noStrike" cap="none" dirty="0" smtClea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sz="5000" b="1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3" name="Google Shape;1013;p201"/>
          <p:cNvSpPr/>
          <p:nvPr/>
        </p:nvSpPr>
        <p:spPr>
          <a:xfrm>
            <a:off x="5213938" y="4459770"/>
            <a:ext cx="473938" cy="4739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01"/>
          <p:cNvSpPr/>
          <p:nvPr/>
        </p:nvSpPr>
        <p:spPr>
          <a:xfrm>
            <a:off x="5848906" y="4198776"/>
            <a:ext cx="247092" cy="2470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5" name="Google Shape;1015;p20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0" y="1842449"/>
            <a:ext cx="2704724" cy="230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201"/>
          <p:cNvPicPr preferRelativeResize="0">
            <a:picLocks noGrp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28" y="1858830"/>
            <a:ext cx="4661824" cy="228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201"/>
          <p:cNvPicPr preferRelativeResize="0">
            <a:picLocks noGrp="1"/>
          </p:cNvPicPr>
          <p:nvPr>
            <p:ph type="pic" idx="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52" y="1858831"/>
            <a:ext cx="2752075" cy="228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2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5435" y="5483589"/>
            <a:ext cx="1491528" cy="8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20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25739" y="71409"/>
            <a:ext cx="1814718" cy="105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20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3573729">
            <a:off x="9208884" y="231826"/>
            <a:ext cx="700059" cy="1416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6437" y="4459770"/>
            <a:ext cx="2335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Chạy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đúng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tốc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độ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quy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định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9195" y="4322322"/>
            <a:ext cx="211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Giữ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khoảng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cách</a:t>
            </a:r>
            <a:r>
              <a:rPr lang="en-US" sz="2000" dirty="0" smtClean="0">
                <a:solidFill>
                  <a:srgbClr val="FF0000"/>
                </a:solidFill>
              </a:rPr>
              <a:t> an </a:t>
            </a:r>
            <a:r>
              <a:rPr lang="en-US" sz="2000" dirty="0" err="1" smtClean="0">
                <a:solidFill>
                  <a:srgbClr val="FF0000"/>
                </a:solidFill>
              </a:rPr>
              <a:t>toàn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3891" y="4400086"/>
            <a:ext cx="2025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Không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chở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quá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khối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lượng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quy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định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2504049" y="5483589"/>
            <a:ext cx="9195078" cy="987549"/>
          </a:xfrm>
          <a:prstGeom prst="snip2Diag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Bonus: do </a:t>
            </a:r>
            <a:r>
              <a:rPr lang="en-US" sz="1800" dirty="0" err="1" smtClean="0">
                <a:solidFill>
                  <a:schemeClr val="tx1"/>
                </a:solidFill>
              </a:rPr>
              <a:t>không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thể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làm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giảm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mức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quán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tính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của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tàu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hoả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nên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để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tránh</a:t>
            </a:r>
            <a:r>
              <a:rPr lang="en-US" sz="1800" dirty="0" smtClean="0">
                <a:solidFill>
                  <a:schemeClr val="tx1"/>
                </a:solidFill>
              </a:rPr>
              <a:t> tai </a:t>
            </a:r>
            <a:r>
              <a:rPr lang="en-US" sz="1800" dirty="0" err="1" smtClean="0">
                <a:solidFill>
                  <a:schemeClr val="tx1"/>
                </a:solidFill>
              </a:rPr>
              <a:t>nạn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cần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chú</a:t>
            </a:r>
            <a:r>
              <a:rPr lang="en-US" sz="1800" dirty="0" smtClean="0">
                <a:solidFill>
                  <a:schemeClr val="tx1"/>
                </a:solidFill>
              </a:rPr>
              <a:t> ý </a:t>
            </a:r>
            <a:r>
              <a:rPr lang="en-US" sz="1800" dirty="0" err="1" smtClean="0">
                <a:solidFill>
                  <a:schemeClr val="tx1"/>
                </a:solidFill>
              </a:rPr>
              <a:t>tàu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hoả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chạy</a:t>
            </a:r>
            <a:r>
              <a:rPr lang="en-US" sz="1800" dirty="0" smtClean="0">
                <a:solidFill>
                  <a:schemeClr val="tx1"/>
                </a:solidFill>
              </a:rPr>
              <a:t> qua, </a:t>
            </a:r>
            <a:r>
              <a:rPr lang="en-US" sz="1800" dirty="0" err="1" smtClean="0">
                <a:solidFill>
                  <a:schemeClr val="tx1"/>
                </a:solidFill>
              </a:rPr>
              <a:t>không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vội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vàng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mà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vượt</a:t>
            </a:r>
            <a:r>
              <a:rPr lang="en-US" sz="1800" dirty="0" smtClean="0">
                <a:solidFill>
                  <a:schemeClr val="tx1"/>
                </a:solidFill>
              </a:rPr>
              <a:t> qua </a:t>
            </a:r>
            <a:r>
              <a:rPr lang="en-US" sz="1800" dirty="0" err="1" smtClean="0">
                <a:solidFill>
                  <a:schemeClr val="tx1"/>
                </a:solidFill>
              </a:rPr>
              <a:t>thanh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chắn</a:t>
            </a:r>
            <a:r>
              <a:rPr lang="en-US" sz="1800" dirty="0" smtClean="0">
                <a:solidFill>
                  <a:schemeClr val="tx1"/>
                </a:solidFill>
              </a:rPr>
              <a:t>, …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ur Them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492</Words>
  <Application>Microsoft Office PowerPoint</Application>
  <PresentationFormat>Widescreen</PresentationFormat>
  <Paragraphs>72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Aharoni</vt:lpstr>
      <vt:lpstr>Arial</vt:lpstr>
      <vt:lpstr>Calibri</vt:lpstr>
      <vt:lpstr>Kalam</vt:lpstr>
      <vt:lpstr>Lora</vt:lpstr>
      <vt:lpstr>Raleway</vt:lpstr>
      <vt:lpstr>Office Theme</vt:lpstr>
      <vt:lpstr>1_Office Theme</vt:lpstr>
      <vt:lpstr>4_Office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20</cp:revision>
  <dcterms:modified xsi:type="dcterms:W3CDTF">2022-11-06T17:52:16Z</dcterms:modified>
</cp:coreProperties>
</file>